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FCFE"/>
    <a:srgbClr val="F75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104"/>
  </p:normalViewPr>
  <p:slideViewPr>
    <p:cSldViewPr snapToGrid="0" snapToObjects="1">
      <p:cViewPr varScale="1">
        <p:scale>
          <a:sx n="120" d="100"/>
          <a:sy n="120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09BD9-462E-BE44-8871-385140465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DE34FB-6088-CD42-A41D-5EB952D2F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A7EB4-DC9A-0A41-BC54-7CD68099F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3F47C-8F4A-754E-AB4C-1911BFCB4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33AA6-0D47-1D4C-A20B-65515E4A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397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1A7AE-D99D-9A4B-BA9B-4C38747B9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988355-2775-EC47-AF55-B357EF6D43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F2CCC-72B1-1649-9B38-6FA43A40A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D14AD-A703-6249-8CF3-1FD885B68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089D2-829E-DE43-AB47-7083A1489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52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FB91DC-AEBC-334E-90EB-CD1C82D739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C4BBA-3BC7-514B-9DB0-AC2CC4A9D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D82D4-DF28-1F44-8612-D166AA975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D6720-DB09-FE4D-86D0-59B92B49E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5DAF5-9FD4-9045-A138-43BA976F2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2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5A894-467C-024C-AA4F-E25D77392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9DFAE-0C9E-7749-A694-3FF6AE20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46050-74ED-C84F-BD50-A9F00DEA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A2470-F1CB-3846-B4F2-FA2BF2D34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F3FF4-FFB6-3D42-A4FF-B68B69132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2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0EA22-0D34-9B4C-A705-99DF3019B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17E683-D2FD-C44D-8E77-742098536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75C28-5407-A648-B08C-1F115459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4BDAC-FF1D-5C46-8043-C20F645DB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E8A42-8D11-4E4C-B78E-FA443611B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30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3A34D-97F9-2B4D-A2A2-E82B5ADDF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8F6DA-F7A9-5E48-A586-F62244F886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40132B-DF00-0947-B9E2-70E55BAFD3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9FF5DF-7B82-7B43-9F77-DBBF9C1BE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17F59E-378C-9849-A2BE-97C8E667A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E2FB4-13C8-FF45-973C-1BF97474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57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8F16A-31E0-5644-B827-0C190A4A2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AA081-069F-A94B-B76F-741C1E2DB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85EDD-6630-E144-B524-DA155392A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CB34C3-619C-A14B-9323-AAFA858653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90C27E-EEE3-404C-9FED-9962A1031E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C83021-E2BB-3D48-A8EF-182E6643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B7BC7B-FAD4-A247-A7D7-A2F269EB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489E4E-7716-CB4C-BDE9-670916A67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60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F078F-1C32-3543-8D7C-37D276656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D60C9-C433-1249-B7A4-7646BF9EC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41EA2B-E850-ED40-A417-825E16DD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040EF0-AB87-7746-9C89-79CFD2B18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367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D85685-F514-4840-8CFC-9AE428901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5A7C02-51FE-264E-8C82-7B40761F3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0858A-A0AD-0949-A0AF-30174ECCA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024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B3E44-C2AD-D14A-939D-23302047C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E93D9-D25C-ED43-A335-287429324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346F8-6CB8-2643-9B8E-999CB2076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72571-0E7E-9241-A7F8-9E1E8E72A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6E826-EBBE-6F4E-9110-D6633C370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6E9A47-11A3-4E40-8A4B-2ABB9D645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98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AA2A8-B2CC-AB40-8ADF-23A1A3FE4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C8DC9A-C6D5-EB4E-9E79-0370DBE69F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A49D4-9973-E24B-88F7-1AB2133F6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929E5A-9495-0544-A75F-61F718048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5468C-04FE-BA48-BEFF-6289AA7C2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C630B-491E-2044-A1BA-01752F235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367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ABB56B-E190-AC4E-9F8F-B0175BED6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B59B76-6EE6-CB40-B95E-3EF78DB9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22ECC-0E9C-404A-AE75-FD4CF6702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CBB9C-565D-FC48-A1AF-07AF3CA0A9EB}" type="datetimeFigureOut">
              <a:rPr lang="en-US" smtClean="0"/>
              <a:t>10/2/20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93C12-7E0A-144E-98F9-8F52A04A36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119C-B684-6544-BF4E-344AFA1998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22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C3AF1BB-8DE8-134B-8302-C6A741102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8507"/>
            <a:ext cx="12192000" cy="2032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8EA950-6934-1345-BD3F-31BAFD6E4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36285"/>
            <a:ext cx="12192000" cy="2032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951DA5-0481-0A4C-98C5-D92A5DB813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84063"/>
            <a:ext cx="12192000" cy="2032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200A07-C34E-124D-A726-6ADFC55D646E}"/>
              </a:ext>
            </a:extLst>
          </p:cNvPr>
          <p:cNvSpPr txBox="1"/>
          <p:nvPr/>
        </p:nvSpPr>
        <p:spPr>
          <a:xfrm>
            <a:off x="0" y="4541508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Clone11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E6D189-6C19-DE45-B4B1-E35A295FE64D}"/>
              </a:ext>
            </a:extLst>
          </p:cNvPr>
          <p:cNvSpPr txBox="1"/>
          <p:nvPr/>
        </p:nvSpPr>
        <p:spPr>
          <a:xfrm>
            <a:off x="-1" y="2393730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3CD497-EDD0-1043-842B-39BFA095D614}"/>
              </a:ext>
            </a:extLst>
          </p:cNvPr>
          <p:cNvSpPr txBox="1"/>
          <p:nvPr/>
        </p:nvSpPr>
        <p:spPr>
          <a:xfrm>
            <a:off x="-2" y="227273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C6C758-4154-A44F-A307-D124943AAB0E}"/>
              </a:ext>
            </a:extLst>
          </p:cNvPr>
          <p:cNvSpPr txBox="1"/>
          <p:nvPr/>
        </p:nvSpPr>
        <p:spPr>
          <a:xfrm>
            <a:off x="1959933" y="119175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750FF"/>
                </a:solidFill>
              </a:rPr>
              <a:t>None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745B1E-D217-B441-BDDE-C2C3E1596707}"/>
              </a:ext>
            </a:extLst>
          </p:cNvPr>
          <p:cNvSpPr txBox="1"/>
          <p:nvPr/>
        </p:nvSpPr>
        <p:spPr>
          <a:xfrm>
            <a:off x="4068724" y="117404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Recombined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94CD81-CD24-E245-B05D-B43B6BC89937}"/>
              </a:ext>
            </a:extLst>
          </p:cNvPr>
          <p:cNvSpPr txBox="1"/>
          <p:nvPr/>
        </p:nvSpPr>
        <p:spPr>
          <a:xfrm>
            <a:off x="6305105" y="117404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4FCFE"/>
                </a:solidFill>
              </a:rPr>
              <a:t>Selected</a:t>
            </a:r>
          </a:p>
        </p:txBody>
      </p:sp>
    </p:spTree>
    <p:extLst>
      <p:ext uri="{BB962C8B-B14F-4D97-AF65-F5344CB8AC3E}">
        <p14:creationId xmlns:p14="http://schemas.microsoft.com/office/powerpoint/2010/main" val="1071911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2020-10-02T22:12:37Z</dcterms:created>
  <dcterms:modified xsi:type="dcterms:W3CDTF">2020-10-02T22:15:12Z</dcterms:modified>
</cp:coreProperties>
</file>

<file path=docProps/thumbnail.jpeg>
</file>